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1"/>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652" r:id="rId45"/>
    <p:sldId id="653" r:id="rId46"/>
    <p:sldId id="654" r:id="rId47"/>
    <p:sldId id="544" r:id="rId48"/>
    <p:sldId id="536" r:id="rId49"/>
    <p:sldId id="538" r:id="rId50"/>
    <p:sldId id="539" r:id="rId51"/>
    <p:sldId id="540" r:id="rId52"/>
    <p:sldId id="541" r:id="rId53"/>
    <p:sldId id="362" r:id="rId54"/>
    <p:sldId id="261" r:id="rId55"/>
    <p:sldId id="562" r:id="rId56"/>
    <p:sldId id="545" r:id="rId57"/>
    <p:sldId id="549" r:id="rId58"/>
    <p:sldId id="550" r:id="rId59"/>
    <p:sldId id="551" r:id="rId60"/>
    <p:sldId id="552" r:id="rId61"/>
    <p:sldId id="267" r:id="rId62"/>
    <p:sldId id="554" r:id="rId63"/>
    <p:sldId id="555" r:id="rId64"/>
    <p:sldId id="556" r:id="rId65"/>
    <p:sldId id="559" r:id="rId66"/>
    <p:sldId id="557" r:id="rId67"/>
    <p:sldId id="558" r:id="rId68"/>
    <p:sldId id="560" r:id="rId69"/>
    <p:sldId id="269" r:id="rId70"/>
    <p:sldId id="272" r:id="rId71"/>
    <p:sldId id="563" r:id="rId72"/>
    <p:sldId id="564" r:id="rId73"/>
    <p:sldId id="655" r:id="rId74"/>
    <p:sldId id="277" r:id="rId75"/>
    <p:sldId id="278" r:id="rId76"/>
    <p:sldId id="565" r:id="rId77"/>
    <p:sldId id="566" r:id="rId78"/>
    <p:sldId id="288" r:id="rId79"/>
    <p:sldId id="289" r:id="rId80"/>
    <p:sldId id="567" r:id="rId81"/>
    <p:sldId id="568" r:id="rId82"/>
    <p:sldId id="569" r:id="rId83"/>
    <p:sldId id="570" r:id="rId84"/>
    <p:sldId id="571" r:id="rId85"/>
    <p:sldId id="290" r:id="rId86"/>
    <p:sldId id="291" r:id="rId87"/>
    <p:sldId id="572" r:id="rId88"/>
    <p:sldId id="573" r:id="rId89"/>
    <p:sldId id="574" r:id="rId90"/>
    <p:sldId id="575" r:id="rId91"/>
    <p:sldId id="546" r:id="rId92"/>
    <p:sldId id="576" r:id="rId93"/>
    <p:sldId id="577" r:id="rId94"/>
    <p:sldId id="578" r:id="rId95"/>
    <p:sldId id="579" r:id="rId96"/>
    <p:sldId id="580" r:id="rId97"/>
    <p:sldId id="581" r:id="rId98"/>
    <p:sldId id="582" r:id="rId99"/>
    <p:sldId id="583" r:id="rId100"/>
    <p:sldId id="584" r:id="rId101"/>
    <p:sldId id="585" r:id="rId102"/>
    <p:sldId id="586" r:id="rId103"/>
    <p:sldId id="587" r:id="rId104"/>
    <p:sldId id="588" r:id="rId105"/>
    <p:sldId id="589" r:id="rId106"/>
    <p:sldId id="590" r:id="rId107"/>
    <p:sldId id="591" r:id="rId108"/>
    <p:sldId id="592" r:id="rId109"/>
    <p:sldId id="593" r:id="rId110"/>
    <p:sldId id="594" r:id="rId111"/>
    <p:sldId id="595" r:id="rId112"/>
    <p:sldId id="596" r:id="rId113"/>
    <p:sldId id="547" r:id="rId114"/>
    <p:sldId id="598" r:id="rId115"/>
    <p:sldId id="601" r:id="rId116"/>
    <p:sldId id="599" r:id="rId117"/>
    <p:sldId id="600" r:id="rId118"/>
    <p:sldId id="602" r:id="rId119"/>
    <p:sldId id="603" r:id="rId120"/>
    <p:sldId id="604" r:id="rId121"/>
    <p:sldId id="609" r:id="rId122"/>
    <p:sldId id="610" r:id="rId123"/>
    <p:sldId id="548" r:id="rId124"/>
    <p:sldId id="606" r:id="rId125"/>
    <p:sldId id="608" r:id="rId126"/>
    <p:sldId id="607" r:id="rId127"/>
    <p:sldId id="611" r:id="rId128"/>
    <p:sldId id="612" r:id="rId129"/>
    <p:sldId id="41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74" d="100"/>
          <a:sy n="74" d="100"/>
        </p:scale>
        <p:origin x="19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12/29/2022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42</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46</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dirty="0"/>
          </a:p>
          <a:p>
            <a:r>
              <a:rPr lang="en-US" b="0" i="0" dirty="0">
                <a:solidFill>
                  <a:srgbClr val="171717"/>
                </a:solidFill>
                <a:effectLst/>
                <a:latin typeface="Segoe UI" panose="020B0502040204020203" pitchFamily="34" charset="0"/>
              </a:rPr>
              <a:t>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55</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Demo con un claim schema de </a:t>
            </a:r>
            <a:r>
              <a:rPr lang="en-US" dirty="0" err="1"/>
              <a:t>tipo</a:t>
            </a:r>
            <a:r>
              <a:rPr lang="en-US" dirty="0"/>
              <a:t> city y </a:t>
            </a:r>
            <a:r>
              <a:rPr lang="en-US" dirty="0" err="1"/>
              <a:t>membershipNumber</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59</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67</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72</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92</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Claims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ClaimsSchemas</a:t>
            </a:r>
            <a:r>
              <a:rPr lang="es-ES" sz="1800" dirty="0"/>
              <a:t>: </a:t>
            </a:r>
            <a:r>
              <a:rPr lang="en-US" sz="1800" dirty="0"/>
              <a:t>Defines the claim types that can be referenced as part of the policy</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a:t>
            </a:r>
            <a:r>
              <a:rPr lang="es-ES" sz="1800" dirty="0" err="1"/>
              <a:t>Enables</a:t>
            </a:r>
            <a:r>
              <a:rPr lang="es-ES" sz="1800" dirty="0"/>
              <a:t> </a:t>
            </a:r>
            <a:r>
              <a:rPr lang="es-ES" sz="1800" dirty="0" err="1"/>
              <a:t>validation</a:t>
            </a:r>
            <a:r>
              <a:rPr lang="es-ES" sz="1800" dirty="0"/>
              <a:t> </a:t>
            </a:r>
            <a:r>
              <a:rPr lang="es-ES" sz="1800" dirty="0" err="1"/>
              <a:t>processes</a:t>
            </a:r>
            <a:r>
              <a:rPr lang="es-ES" sz="1800" dirty="0"/>
              <a:t>.</a:t>
            </a:r>
          </a:p>
          <a:p>
            <a:pPr marL="342900" indent="-342900">
              <a:buFont typeface="Arial" panose="020B0604020202020204" pitchFamily="34" charset="0"/>
              <a:buChar char="•"/>
            </a:pPr>
            <a:r>
              <a:rPr lang="es-ES" sz="1800" b="1" dirty="0" err="1"/>
              <a:t>ClaimsTransformations</a:t>
            </a:r>
            <a:r>
              <a:rPr lang="es-ES" sz="1800" dirty="0"/>
              <a:t>: Defines </a:t>
            </a:r>
            <a:r>
              <a:rPr lang="es-ES" sz="1800" dirty="0" err="1"/>
              <a:t>claims</a:t>
            </a:r>
            <a:r>
              <a:rPr lang="es-ES" sz="1800" dirty="0"/>
              <a:t> </a:t>
            </a:r>
            <a:r>
              <a:rPr lang="es-ES" sz="1800" dirty="0" err="1"/>
              <a:t>transformation</a:t>
            </a:r>
            <a:r>
              <a:rPr lang="es-ES" sz="1800" dirty="0"/>
              <a:t> </a:t>
            </a:r>
            <a:r>
              <a:rPr lang="es-ES" sz="1800" dirty="0" err="1"/>
              <a:t>list</a:t>
            </a:r>
            <a:r>
              <a:rPr lang="es-ES" sz="1800" dirty="0"/>
              <a:t>.</a:t>
            </a:r>
          </a:p>
          <a:p>
            <a:pPr marL="342900" indent="-342900">
              <a:buFont typeface="Arial" panose="020B0604020202020204" pitchFamily="34" charset="0"/>
              <a:buChar char="•"/>
            </a:pPr>
            <a:r>
              <a:rPr lang="es-ES" sz="1800" b="1" dirty="0" err="1"/>
              <a:t>ContentDefinitions</a:t>
            </a:r>
            <a:r>
              <a:rPr lang="es-ES" sz="1800" dirty="0"/>
              <a:t>: </a:t>
            </a:r>
            <a:r>
              <a:rPr lang="es-ES" sz="1800" dirty="0" err="1"/>
              <a:t>Contains</a:t>
            </a:r>
            <a:r>
              <a:rPr lang="es-ES" sz="1800" dirty="0"/>
              <a:t> </a:t>
            </a:r>
            <a:r>
              <a:rPr lang="es-ES" sz="1800" dirty="0" err="1"/>
              <a:t>the</a:t>
            </a:r>
            <a:r>
              <a:rPr lang="es-ES" sz="1800" dirty="0"/>
              <a:t> </a:t>
            </a:r>
            <a:r>
              <a:rPr lang="es-ES" sz="1800" dirty="0" err="1"/>
              <a:t>urls</a:t>
            </a:r>
            <a:r>
              <a:rPr lang="es-ES" sz="1800" dirty="0"/>
              <a:t> </a:t>
            </a:r>
            <a:r>
              <a:rPr lang="es-ES" sz="1800" dirty="0" err="1"/>
              <a:t>for</a:t>
            </a:r>
            <a:r>
              <a:rPr lang="es-ES" sz="1800" dirty="0"/>
              <a:t> </a:t>
            </a:r>
            <a:r>
              <a:rPr lang="es-ES" sz="1800" dirty="0" err="1"/>
              <a:t>the</a:t>
            </a:r>
            <a:r>
              <a:rPr lang="es-ES" sz="1800" dirty="0"/>
              <a:t> HTML5 </a:t>
            </a:r>
            <a:r>
              <a:rPr lang="es-ES" sz="1800" dirty="0" err="1"/>
              <a:t>templates</a:t>
            </a:r>
            <a:r>
              <a:rPr lang="es-ES" sz="1800" dirty="0"/>
              <a:t> </a:t>
            </a:r>
            <a:r>
              <a:rPr lang="es-ES" sz="1800" dirty="0" err="1"/>
              <a:t>used</a:t>
            </a:r>
            <a:r>
              <a:rPr lang="es-ES" sz="1800" dirty="0"/>
              <a:t> in </a:t>
            </a:r>
            <a:r>
              <a:rPr lang="es-ES" sz="1800" dirty="0" err="1"/>
              <a:t>the</a:t>
            </a:r>
            <a:r>
              <a:rPr lang="es-ES" sz="1800" dirty="0"/>
              <a:t> </a:t>
            </a:r>
            <a:r>
              <a:rPr lang="es-ES" sz="1800" dirty="0" err="1"/>
              <a:t>user</a:t>
            </a:r>
            <a:r>
              <a:rPr lang="es-ES" sz="1800" dirty="0"/>
              <a:t> </a:t>
            </a:r>
            <a:r>
              <a:rPr lang="es-ES" sz="1800" dirty="0" err="1"/>
              <a:t>journeys</a:t>
            </a:r>
            <a:r>
              <a:rPr lang="es-ES" sz="1800" dirty="0"/>
              <a:t>.</a:t>
            </a:r>
          </a:p>
          <a:p>
            <a:pPr marL="342900" indent="-342900">
              <a:buFont typeface="Arial" panose="020B0604020202020204" pitchFamily="34" charset="0"/>
              <a:buChar char="•"/>
            </a:pPr>
            <a:r>
              <a:rPr lang="es-ES" sz="1800" b="1" dirty="0" err="1"/>
              <a:t>Localizations</a:t>
            </a:r>
            <a:r>
              <a:rPr lang="es-ES" sz="1800" dirty="0"/>
              <a:t>: Support </a:t>
            </a:r>
            <a:r>
              <a:rPr lang="es-ES" sz="1800" dirty="0" err="1"/>
              <a:t>for</a:t>
            </a:r>
            <a:r>
              <a:rPr lang="es-ES" sz="1800" dirty="0"/>
              <a:t> </a:t>
            </a:r>
            <a:r>
              <a:rPr lang="es-ES" sz="1800" dirty="0" err="1"/>
              <a:t>multiple</a:t>
            </a:r>
            <a:r>
              <a:rPr lang="es-ES" sz="1800" dirty="0"/>
              <a:t> </a:t>
            </a:r>
            <a:r>
              <a:rPr lang="es-ES" sz="1800" dirty="0" err="1"/>
              <a:t>languages</a:t>
            </a:r>
            <a:r>
              <a:rPr lang="es-ES" sz="1800" dirty="0"/>
              <a:t>.</a:t>
            </a:r>
          </a:p>
          <a:p>
            <a:pPr marL="342900" indent="-342900">
              <a:buFont typeface="Arial" panose="020B0604020202020204" pitchFamily="34" charset="0"/>
              <a:buChar char="•"/>
            </a:pPr>
            <a:r>
              <a:rPr lang="es-ES" sz="1800" b="1" dirty="0" err="1"/>
              <a:t>DisplayControls</a:t>
            </a:r>
            <a:r>
              <a:rPr lang="es-ES" sz="1800" dirty="0"/>
              <a:t>: Defines </a:t>
            </a:r>
            <a:r>
              <a:rPr lang="es-ES" sz="1800" dirty="0" err="1"/>
              <a:t>the</a:t>
            </a:r>
            <a:r>
              <a:rPr lang="es-ES" sz="1800" dirty="0"/>
              <a:t> </a:t>
            </a:r>
            <a:r>
              <a:rPr lang="es-ES" sz="1800" dirty="0" err="1"/>
              <a:t>controls</a:t>
            </a:r>
            <a:r>
              <a:rPr lang="es-ES" sz="1800" dirty="0"/>
              <a:t> </a:t>
            </a:r>
            <a:r>
              <a:rPr lang="es-ES" sz="1800" dirty="0" err="1"/>
              <a:t>to</a:t>
            </a:r>
            <a:r>
              <a:rPr lang="es-ES" sz="1800" dirty="0"/>
              <a:t> be </a:t>
            </a:r>
            <a:r>
              <a:rPr lang="es-ES" sz="1800" dirty="0" err="1"/>
              <a:t>used</a:t>
            </a:r>
            <a:r>
              <a:rPr lang="es-ES" sz="1800" dirty="0"/>
              <a:t> in </a:t>
            </a:r>
            <a:r>
              <a:rPr lang="es-ES" sz="1800" dirty="0" err="1"/>
              <a:t>the</a:t>
            </a:r>
            <a:r>
              <a:rPr lang="es-ES" sz="1800" dirty="0"/>
              <a:t> </a:t>
            </a:r>
            <a:r>
              <a:rPr lang="es-ES" sz="1800" dirty="0" err="1"/>
              <a:t>pages</a:t>
            </a:r>
            <a:r>
              <a:rPr lang="es-ES" sz="1800" dirty="0"/>
              <a:t>.</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dirty="0"/>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dirty="0"/>
                        <a:t>A reference to a </a:t>
                      </a:r>
                      <a:r>
                        <a:rPr lang="en-US" b="1" dirty="0" err="1"/>
                        <a:t>PredicateValidationsInput</a:t>
                      </a:r>
                      <a:r>
                        <a:rPr lang="en-US" dirty="0"/>
                        <a:t> element. The </a:t>
                      </a:r>
                      <a:r>
                        <a:rPr lang="en-US" b="1" dirty="0" err="1"/>
                        <a:t>PredicateValidationReference</a:t>
                      </a:r>
                      <a:r>
                        <a:rPr lang="en-US" dirty="0"/>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2145</TotalTime>
  <Words>13276</Words>
  <Application>Microsoft Office PowerPoint</Application>
  <PresentationFormat>Panorámica</PresentationFormat>
  <Paragraphs>1833</Paragraphs>
  <Slides>127</Slides>
  <Notes>124</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127</vt:i4>
      </vt:variant>
    </vt:vector>
  </HeadingPairs>
  <TitlesOfParts>
    <vt:vector size="144"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Ejercicio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30</cp:revision>
  <dcterms:created xsi:type="dcterms:W3CDTF">2022-10-07T06:21:59Z</dcterms:created>
  <dcterms:modified xsi:type="dcterms:W3CDTF">2022-12-29T17:52:23Z</dcterms:modified>
</cp:coreProperties>
</file>